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80" r:id="rId3"/>
    <p:sldId id="281" r:id="rId4"/>
  </p:sldIdLst>
  <p:sldSz cx="6858000" cy="9144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23" autoAdjust="0"/>
  </p:normalViewPr>
  <p:slideViewPr>
    <p:cSldViewPr showGuides="1">
      <p:cViewPr varScale="1">
        <p:scale>
          <a:sx n="87" d="100"/>
          <a:sy n="87" d="100"/>
        </p:scale>
        <p:origin x="2928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45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45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689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6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03688" y="849313"/>
            <a:ext cx="1720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6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251520"/>
            <a:ext cx="6552728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сверх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709" y="683568"/>
            <a:ext cx="62485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12-25.12.2021 филиал «Дети-Детям»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«Молодежный центр «Галактика» участвовал в досуговом мероприятии - «Конкурс детского рисунка «Помним героев» Организатор: филиал «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Филёвский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парк»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"МЦ "Галактика"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Кастанаевская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ул., д. 24.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Занимающиеся изостудий «Эскиз» и «Контраст» (руководитель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Ронина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А.Л.) филиала "Дети-Дети" участвовали в этом конкурсе и заняли призовые места. Организаторы конкурса поблагодарили всех за участие, пожелали всем участникам творческих успехов и бесконечной фантазии для исполнения художественных замыслов. В мероприятии от филиала «Дети-Детям» участвовало 7 человек.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49" y="2267744"/>
            <a:ext cx="6220891" cy="29438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53" y="5564159"/>
            <a:ext cx="2347818" cy="33478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84" y="5564160"/>
            <a:ext cx="2318369" cy="334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4" t="3149" r="10376" b="3402"/>
          <a:stretch/>
        </p:blipFill>
        <p:spPr>
          <a:xfrm rot="16200000">
            <a:off x="563292" y="2766277"/>
            <a:ext cx="2833802" cy="37089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7" t="4200" r="11894"/>
          <a:stretch/>
        </p:blipFill>
        <p:spPr>
          <a:xfrm rot="16200000">
            <a:off x="618394" y="5663503"/>
            <a:ext cx="2723597" cy="37089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r="3801"/>
          <a:stretch/>
        </p:blipFill>
        <p:spPr>
          <a:xfrm rot="16200000">
            <a:off x="519816" y="-214583"/>
            <a:ext cx="2920752" cy="37089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906" y="539552"/>
            <a:ext cx="2840851" cy="38164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0" r="14300"/>
          <a:stretch/>
        </p:blipFill>
        <p:spPr>
          <a:xfrm>
            <a:off x="3925906" y="4512025"/>
            <a:ext cx="2793040" cy="409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8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8513" y="8316416"/>
            <a:ext cx="61288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r="25850"/>
          <a:stretch/>
        </p:blipFill>
        <p:spPr>
          <a:xfrm>
            <a:off x="3678342" y="137375"/>
            <a:ext cx="2428866" cy="4364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 r="11150"/>
          <a:stretch/>
        </p:blipFill>
        <p:spPr>
          <a:xfrm>
            <a:off x="692695" y="293010"/>
            <a:ext cx="2608165" cy="37636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 r="12201"/>
          <a:stretch/>
        </p:blipFill>
        <p:spPr>
          <a:xfrm>
            <a:off x="3700467" y="4645991"/>
            <a:ext cx="2406741" cy="35264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 r="12201"/>
          <a:stretch/>
        </p:blipFill>
        <p:spPr>
          <a:xfrm>
            <a:off x="686125" y="4329726"/>
            <a:ext cx="2622589" cy="384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74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139</Words>
  <Application>Microsoft Office PowerPoint</Application>
  <PresentationFormat>Экран (4:3)</PresentationFormat>
  <Paragraphs>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сверх государственного задания на 4 квартал 2021 г.           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64</cp:revision>
  <cp:lastPrinted>2022-03-09T11:44:31Z</cp:lastPrinted>
  <dcterms:created xsi:type="dcterms:W3CDTF">2020-09-03T09:00:53Z</dcterms:created>
  <dcterms:modified xsi:type="dcterms:W3CDTF">2022-03-24T13:15:10Z</dcterms:modified>
</cp:coreProperties>
</file>